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1" r:id="rId2"/>
    <p:sldId id="370" r:id="rId3"/>
    <p:sldId id="369" r:id="rId4"/>
    <p:sldId id="372" r:id="rId5"/>
    <p:sldId id="362" r:id="rId6"/>
    <p:sldId id="261" r:id="rId7"/>
    <p:sldId id="256" r:id="rId8"/>
    <p:sldId id="355" r:id="rId9"/>
    <p:sldId id="363" r:id="rId10"/>
    <p:sldId id="354" r:id="rId11"/>
    <p:sldId id="373" r:id="rId12"/>
    <p:sldId id="353" r:id="rId13"/>
    <p:sldId id="374" r:id="rId14"/>
    <p:sldId id="352" r:id="rId15"/>
    <p:sldId id="375" r:id="rId16"/>
    <p:sldId id="364" r:id="rId17"/>
    <p:sldId id="351" r:id="rId18"/>
    <p:sldId id="349" r:id="rId19"/>
    <p:sldId id="376" r:id="rId20"/>
    <p:sldId id="365" r:id="rId21"/>
    <p:sldId id="377" r:id="rId22"/>
    <p:sldId id="347" r:id="rId23"/>
    <p:sldId id="379" r:id="rId24"/>
    <p:sldId id="378" r:id="rId25"/>
    <p:sldId id="346" r:id="rId26"/>
    <p:sldId id="366" r:id="rId27"/>
    <p:sldId id="380" r:id="rId28"/>
    <p:sldId id="360" r:id="rId29"/>
    <p:sldId id="344" r:id="rId30"/>
    <p:sldId id="343" r:id="rId31"/>
    <p:sldId id="342" r:id="rId32"/>
    <p:sldId id="341" r:id="rId33"/>
    <p:sldId id="340" r:id="rId34"/>
    <p:sldId id="339" r:id="rId35"/>
    <p:sldId id="337" r:id="rId36"/>
    <p:sldId id="381" r:id="rId37"/>
    <p:sldId id="336" r:id="rId38"/>
    <p:sldId id="335" r:id="rId39"/>
    <p:sldId id="382" r:id="rId40"/>
    <p:sldId id="383" r:id="rId41"/>
    <p:sldId id="384" r:id="rId42"/>
    <p:sldId id="334" r:id="rId43"/>
    <p:sldId id="333" r:id="rId44"/>
    <p:sldId id="332" r:id="rId45"/>
    <p:sldId id="331" r:id="rId46"/>
    <p:sldId id="330" r:id="rId47"/>
    <p:sldId id="328" r:id="rId48"/>
    <p:sldId id="358" r:id="rId49"/>
    <p:sldId id="359" r:id="rId50"/>
    <p:sldId id="385" r:id="rId51"/>
    <p:sldId id="386" r:id="rId52"/>
    <p:sldId id="387" r:id="rId53"/>
    <p:sldId id="356" r:id="rId54"/>
    <p:sldId id="367" r:id="rId55"/>
    <p:sldId id="388" r:id="rId56"/>
    <p:sldId id="368" r:id="rId57"/>
    <p:sldId id="391" r:id="rId58"/>
    <p:sldId id="392" r:id="rId59"/>
    <p:sldId id="389" r:id="rId60"/>
    <p:sldId id="393" r:id="rId61"/>
    <p:sldId id="390" r:id="rId62"/>
    <p:sldId id="395" r:id="rId63"/>
    <p:sldId id="396" r:id="rId64"/>
    <p:sldId id="394" r:id="rId65"/>
    <p:sldId id="397" r:id="rId66"/>
    <p:sldId id="398" r:id="rId67"/>
    <p:sldId id="399" r:id="rId68"/>
    <p:sldId id="400" r:id="rId69"/>
    <p:sldId id="401" r:id="rId70"/>
    <p:sldId id="403" r:id="rId71"/>
    <p:sldId id="402" r:id="rId72"/>
    <p:sldId id="404" r:id="rId73"/>
    <p:sldId id="405" r:id="rId74"/>
    <p:sldId id="406" r:id="rId75"/>
    <p:sldId id="407" r:id="rId76"/>
    <p:sldId id="408" r:id="rId77"/>
    <p:sldId id="409" r:id="rId78"/>
    <p:sldId id="410" r:id="rId79"/>
    <p:sldId id="411" r:id="rId80"/>
    <p:sldId id="412" r:id="rId81"/>
    <p:sldId id="413" r:id="rId82"/>
    <p:sldId id="414" r:id="rId83"/>
    <p:sldId id="415" r:id="rId84"/>
    <p:sldId id="416" r:id="rId85"/>
    <p:sldId id="417" r:id="rId86"/>
    <p:sldId id="418" r:id="rId87"/>
    <p:sldId id="419" r:id="rId88"/>
    <p:sldId id="421" r:id="rId89"/>
    <p:sldId id="422" r:id="rId90"/>
    <p:sldId id="423" r:id="rId91"/>
    <p:sldId id="424" r:id="rId92"/>
    <p:sldId id="425" r:id="rId93"/>
    <p:sldId id="426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423" autoAdjust="0"/>
    <p:restoredTop sz="94660"/>
  </p:normalViewPr>
  <p:slideViewPr>
    <p:cSldViewPr snapToGrid="0">
      <p:cViewPr varScale="1">
        <p:scale>
          <a:sx n="48" d="100"/>
          <a:sy n="48" d="100"/>
        </p:scale>
        <p:origin x="48" y="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9B51-A7E0-4BB2-A92F-F7B3E9314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8B529-BC2E-4EE0-9914-373B9609A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B17F9-D950-4D1A-A8F4-A3588D06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81158-F385-4436-9F92-92AD75A5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5B1AD-9FAD-41D5-B35F-B4305DCC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1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82E59-A09B-47C1-82CF-366F2087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EE339-E440-433B-8B97-1FBBB9BEA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D7D51-4539-4B98-A15A-B2A7ADAA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5A66-AECA-4E61-B202-431F0DB2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59BD1-779E-4E41-A7B1-FBF82DB5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0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EF5F86-3F60-422D-BE73-C30E78EC3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AE4DD-145E-4A7E-9EB2-A844E0E5A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D9284-DA76-4143-986C-48EA39C3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9731-AAFA-4EBF-9E88-76D3AD5D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14FCA-577C-4E11-BA6A-2678CB68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9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79FF-0B10-482B-BD7A-5D37D70E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FD29-3E4B-4F54-94C2-0C5FD49B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B6157-C6E6-439C-A413-2D820BA3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2A8F-08B5-44F6-BCF3-1B16C724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110A1-6879-4EAE-A1FA-879C7C86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7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943B-64F8-40F3-8F8E-1011FBF1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10D08-0DFD-4E21-B23E-8780B0671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1192E-FF54-4A12-B619-2754C065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3CEA8-31DC-40C3-B27F-268A623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65425-0C41-446E-88A8-A4CE3A59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2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07B2-307D-4486-BB56-63EDE7B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1CD3-ABB0-4073-A570-A5ED44FCB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FD64-287F-4C29-9B92-433DC4B0C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E5763-633D-4D53-A37A-D6D3736C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D677F-483E-4486-83E3-F20841EF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20BD8-4323-486B-82CA-4DC10B2F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5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AADF-7B9E-4D4B-AFDB-11F7EC2B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FBD95-707D-4584-8B9F-AE27530E1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16E6-68A1-4634-8C83-1DD72CCD0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DBC6D-3CAC-4999-BBDA-51BF52D37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4E6AC-9DED-4D3B-91F0-80228888E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1590D-DEB8-448D-8BEB-68994806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746DB-3BD5-4C06-B410-044D9062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9168F-53C1-48F2-8A23-BE229171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1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F77E-27B9-4C99-96B9-836394FA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726C5-C249-4097-9141-8E1EF20A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E5130-93D6-43AD-9B8F-58989AB7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F223-CFA3-422E-B888-DAE7210A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4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458E4-9A77-43D3-BE05-FBE13667E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B897A-6EA9-405D-923F-C0D55677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B8088-412C-466D-AC30-C0D5396D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6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FD43-F8BC-4F38-B239-3DAF7F396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518E-21EC-4F28-85FC-331480E0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F0DB8-E87D-4833-81E8-98B940C39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8D5E0-2669-4CF1-950E-C9AB9D1A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859AE-49D7-479C-8DDA-8A57879B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40A44-797D-49D6-8E55-198DDB0A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0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891A-D209-4D8B-8794-098C66FC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F6868-C7CF-47FF-9A93-4C64DB04C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1BC23-86D2-4D77-BE79-5F2864DAF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DF054-F15D-47CD-B86D-9586DE7C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707F5-87EF-48B1-9525-A9645A66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4043-0AA3-487E-BBAB-7162DAA4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6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AD599-216B-4BD1-A54D-AC867314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BCC20-D1E2-406E-965A-1968A569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73A5A-7B18-4546-B694-5E2E5CF93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E122E-E332-4126-83D0-769E720666B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22A18-B10C-45AE-9E72-561E48AB6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87A06-502B-4256-A642-BC88AE21C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66ED8-8C9F-4A24-84B9-8655D84F5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9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2CA4-B9F7-A167-C44F-7FD7C44C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844AEC-8641-1D99-575B-A118EAF66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020307"/>
          </a:xfrm>
        </p:spPr>
      </p:pic>
    </p:spTree>
    <p:extLst>
      <p:ext uri="{BB962C8B-B14F-4D97-AF65-F5344CB8AC3E}">
        <p14:creationId xmlns:p14="http://schemas.microsoft.com/office/powerpoint/2010/main" val="203840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pine cone&#10;&#10;Description automatically generated with low confidence">
            <a:extLst>
              <a:ext uri="{FF2B5EF4-FFF2-40B4-BE49-F238E27FC236}">
                <a16:creationId xmlns:a16="http://schemas.microsoft.com/office/drawing/2014/main" id="{F85158F7-9CE0-417B-9B2F-056E643E1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667064"/>
            <a:ext cx="9427027" cy="5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76A6-9D6F-16ED-0ED6-AA5B5A87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881" y="196077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A28D03D1-C870-F731-9EA5-7B8E603D8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81" y="299677"/>
            <a:ext cx="10515600" cy="6201015"/>
          </a:xfrm>
        </p:spPr>
      </p:pic>
    </p:spTree>
    <p:extLst>
      <p:ext uri="{BB962C8B-B14F-4D97-AF65-F5344CB8AC3E}">
        <p14:creationId xmlns:p14="http://schemas.microsoft.com/office/powerpoint/2010/main" val="236112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So this is Christmas…</a:t>
            </a:r>
            <a:endParaRPr lang="en-US" sz="40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A picture containing outdoor, sky, resort, shore&#10;&#10;Description automatically generated">
            <a:extLst>
              <a:ext uri="{FF2B5EF4-FFF2-40B4-BE49-F238E27FC236}">
                <a16:creationId xmlns:a16="http://schemas.microsoft.com/office/drawing/2014/main" id="{F53B5CFF-2B9E-49B6-BE84-CA7F14B3A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2"/>
          <a:stretch/>
        </p:blipFill>
        <p:spPr>
          <a:xfrm>
            <a:off x="184885" y="465243"/>
            <a:ext cx="8498949" cy="5850410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187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B1C3-26AA-2440-8C98-6C1EDA53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fireplace&#10;&#10;Description automatically generated">
            <a:extLst>
              <a:ext uri="{FF2B5EF4-FFF2-40B4-BE49-F238E27FC236}">
                <a16:creationId xmlns:a16="http://schemas.microsoft.com/office/drawing/2014/main" id="{3F33F4E1-1513-15D5-941D-669970B49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5"/>
            <a:ext cx="10515599" cy="6127750"/>
          </a:xfrm>
        </p:spPr>
      </p:pic>
    </p:spTree>
    <p:extLst>
      <p:ext uri="{BB962C8B-B14F-4D97-AF65-F5344CB8AC3E}">
        <p14:creationId xmlns:p14="http://schemas.microsoft.com/office/powerpoint/2010/main" val="416066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oup of people walking in the snow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B7CE34C9-73BD-48D5-B57D-B93ED131A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93" y="667063"/>
            <a:ext cx="9872450" cy="57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6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09C3-6534-AEEC-0502-4CBDEBE6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2FFD0AD7-475C-69A2-C917-3DE6F5FA9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599" cy="6127750"/>
          </a:xfrm>
        </p:spPr>
      </p:pic>
    </p:spTree>
    <p:extLst>
      <p:ext uri="{BB962C8B-B14F-4D97-AF65-F5344CB8AC3E}">
        <p14:creationId xmlns:p14="http://schemas.microsoft.com/office/powerpoint/2010/main" val="219727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0769-F34C-8518-33DB-CF982089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outdoor, light, lit, city&#10;&#10;Description automatically generated">
            <a:extLst>
              <a:ext uri="{FF2B5EF4-FFF2-40B4-BE49-F238E27FC236}">
                <a16:creationId xmlns:a16="http://schemas.microsoft.com/office/drawing/2014/main" id="{571666D2-BBA4-7460-56A7-B6D1339CE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0" y="192101"/>
            <a:ext cx="10742644" cy="6377748"/>
          </a:xfrm>
        </p:spPr>
      </p:pic>
    </p:spTree>
    <p:extLst>
      <p:ext uri="{BB962C8B-B14F-4D97-AF65-F5344CB8AC3E}">
        <p14:creationId xmlns:p14="http://schemas.microsoft.com/office/powerpoint/2010/main" val="2252167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pic>
        <p:nvPicPr>
          <p:cNvPr id="4" name="Picture 3" descr="Presents under a christmas tree">
            <a:extLst>
              <a:ext uri="{FF2B5EF4-FFF2-40B4-BE49-F238E27FC236}">
                <a16:creationId xmlns:a16="http://schemas.microsoft.com/office/drawing/2014/main" id="{A251F56B-E62B-CA73-CF61-92F2F3542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90" y="127416"/>
            <a:ext cx="9683644" cy="65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2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So this is Christmas…</a:t>
            </a:r>
            <a:endParaRPr lang="en-US" sz="40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462" y="4078223"/>
            <a:ext cx="3163304" cy="1431753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 descr="So This Is Christmas Lyrics((@)) - YouTube">
            <a:extLst>
              <a:ext uri="{FF2B5EF4-FFF2-40B4-BE49-F238E27FC236}">
                <a16:creationId xmlns:a16="http://schemas.microsoft.com/office/drawing/2014/main" id="{80A7104B-7C42-45B1-8F1E-56526C94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5" y="211959"/>
            <a:ext cx="11215968" cy="619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3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4CC5-6EA1-FA75-909B-1D4B4B1E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9112D1A5-2C2B-8B67-7668-E2EAF9514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599" cy="6127751"/>
          </a:xfrm>
        </p:spPr>
      </p:pic>
    </p:spTree>
    <p:extLst>
      <p:ext uri="{BB962C8B-B14F-4D97-AF65-F5344CB8AC3E}">
        <p14:creationId xmlns:p14="http://schemas.microsoft.com/office/powerpoint/2010/main" val="374362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5635-39F8-134D-C09B-414A611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3A9C5-91A1-2596-AEE7-F40C765C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https://youtu.be/geDhhWvl1II</a:t>
            </a:r>
          </a:p>
        </p:txBody>
      </p:sp>
      <p:pic>
        <p:nvPicPr>
          <p:cNvPr id="6" name="Picture 5" descr="A bowl of popcorn and a cup of coffee on a table&#10;&#10;Description automatically generated with low confidence">
            <a:extLst>
              <a:ext uri="{FF2B5EF4-FFF2-40B4-BE49-F238E27FC236}">
                <a16:creationId xmlns:a16="http://schemas.microsoft.com/office/drawing/2014/main" id="{C446550F-C2CC-6CD1-A781-DCA27297F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" y="560934"/>
            <a:ext cx="10291020" cy="62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0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E95D-37CD-2ED5-7898-66EFC799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wall, indoor, different, several">
            <a:extLst>
              <a:ext uri="{FF2B5EF4-FFF2-40B4-BE49-F238E27FC236}">
                <a16:creationId xmlns:a16="http://schemas.microsoft.com/office/drawing/2014/main" id="{782DCA29-EC7B-C7BB-2F9E-33F8F363F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8" y="269823"/>
            <a:ext cx="10604292" cy="6315394"/>
          </a:xfrm>
        </p:spPr>
      </p:pic>
    </p:spTree>
    <p:extLst>
      <p:ext uri="{BB962C8B-B14F-4D97-AF65-F5344CB8AC3E}">
        <p14:creationId xmlns:p14="http://schemas.microsoft.com/office/powerpoint/2010/main" val="631246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8085-9442-2DCB-FDBC-AB22767B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pice, piece, wood, sliced">
            <a:extLst>
              <a:ext uri="{FF2B5EF4-FFF2-40B4-BE49-F238E27FC236}">
                <a16:creationId xmlns:a16="http://schemas.microsoft.com/office/drawing/2014/main" id="{1080F4EB-4CC7-9CBF-68D5-6AD4C3B0C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6066411"/>
          </a:xfrm>
        </p:spPr>
      </p:pic>
    </p:spTree>
    <p:extLst>
      <p:ext uri="{BB962C8B-B14F-4D97-AF65-F5344CB8AC3E}">
        <p14:creationId xmlns:p14="http://schemas.microsoft.com/office/powerpoint/2010/main" val="296166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plant, conifer&#10;&#10;Description automatically generated">
            <a:extLst>
              <a:ext uri="{FF2B5EF4-FFF2-40B4-BE49-F238E27FC236}">
                <a16:creationId xmlns:a16="http://schemas.microsoft.com/office/drawing/2014/main" id="{5160A44D-74F7-4988-9B17-EA4C5B1E5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75" y="239843"/>
            <a:ext cx="10118361" cy="61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98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970D-26B4-FB66-80D4-9921DBE5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81E023A-77F5-C7A5-0EA6-D30D0D289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599" cy="6051043"/>
          </a:xfrm>
        </p:spPr>
      </p:pic>
    </p:spTree>
    <p:extLst>
      <p:ext uri="{BB962C8B-B14F-4D97-AF65-F5344CB8AC3E}">
        <p14:creationId xmlns:p14="http://schemas.microsoft.com/office/powerpoint/2010/main" val="3689512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208C-330C-E31B-B416-8DB0BB5C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52489-819D-539D-A7ED-445B7CB4B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84" y="365124"/>
            <a:ext cx="10089136" cy="6051043"/>
          </a:xfrm>
        </p:spPr>
      </p:pic>
    </p:spTree>
    <p:extLst>
      <p:ext uri="{BB962C8B-B14F-4D97-AF65-F5344CB8AC3E}">
        <p14:creationId xmlns:p14="http://schemas.microsoft.com/office/powerpoint/2010/main" val="337821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snow, outdoor">
            <a:extLst>
              <a:ext uri="{FF2B5EF4-FFF2-40B4-BE49-F238E27FC236}">
                <a16:creationId xmlns:a16="http://schemas.microsoft.com/office/drawing/2014/main" id="{AC55B40C-7198-2078-AF80-71794CC9A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2" y="799139"/>
            <a:ext cx="10650071" cy="56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8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A036-02BE-7385-3930-41043D6E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C4B109FF-580D-857D-7E57-1F0F8BEE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0252"/>
            <a:ext cx="10389433" cy="6012623"/>
          </a:xfrm>
        </p:spPr>
      </p:pic>
    </p:spTree>
    <p:extLst>
      <p:ext uri="{BB962C8B-B14F-4D97-AF65-F5344CB8AC3E}">
        <p14:creationId xmlns:p14="http://schemas.microsoft.com/office/powerpoint/2010/main" val="4074576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ristmas tree in the snow">
            <a:extLst>
              <a:ext uri="{FF2B5EF4-FFF2-40B4-BE49-F238E27FC236}">
                <a16:creationId xmlns:a16="http://schemas.microsoft.com/office/drawing/2014/main" id="{C97DE968-CFF1-B15C-AF99-265FAC4D5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33279" y="972891"/>
            <a:ext cx="4929810" cy="490767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hat, red&#10;&#10;Description automatically generated">
            <a:extLst>
              <a:ext uri="{FF2B5EF4-FFF2-40B4-BE49-F238E27FC236}">
                <a16:creationId xmlns:a16="http://schemas.microsoft.com/office/drawing/2014/main" id="{223CC5F4-9A5B-69FE-8932-FA981FCF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092"/>
          <a:stretch/>
        </p:blipFill>
        <p:spPr>
          <a:xfrm>
            <a:off x="5138530" y="72527"/>
            <a:ext cx="7053472" cy="6780931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454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5D7F-B26B-94FB-0154-D89596CF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56" y="101247"/>
            <a:ext cx="11303199" cy="999331"/>
          </a:xfrm>
        </p:spPr>
        <p:txBody>
          <a:bodyPr>
            <a:normAutofit/>
          </a:bodyPr>
          <a:lstStyle/>
          <a:p>
            <a:pPr algn="ctr"/>
            <a:r>
              <a:rPr lang="ro-RO" dirty="0"/>
              <a:t>Sanie cu zurgălăi (</a:t>
            </a:r>
            <a:r>
              <a:rPr lang="en-US" dirty="0"/>
              <a:t>Sleigh With Bells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876FC-898D-CD6B-2663-72E70AE0A8E0}"/>
              </a:ext>
            </a:extLst>
          </p:cNvPr>
          <p:cNvSpPr txBox="1"/>
          <p:nvPr/>
        </p:nvSpPr>
        <p:spPr>
          <a:xfrm>
            <a:off x="462557" y="1200147"/>
            <a:ext cx="2976563" cy="272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Sanie</a:t>
            </a:r>
            <a:r>
              <a:rPr lang="en-US" b="1" dirty="0"/>
              <a:t> cu </a:t>
            </a:r>
            <a:r>
              <a:rPr lang="en-US" b="1" dirty="0" err="1"/>
              <a:t>zurgălăi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Frumoși</a:t>
            </a:r>
            <a:r>
              <a:rPr lang="en-US" b="1" dirty="0"/>
              <a:t> sunt </a:t>
            </a:r>
            <a:r>
              <a:rPr lang="en-US" b="1" dirty="0" err="1"/>
              <a:t>căluții</a:t>
            </a:r>
            <a:r>
              <a:rPr lang="en-US" b="1" dirty="0"/>
              <a:t> </a:t>
            </a:r>
            <a:r>
              <a:rPr lang="en-US" b="1" dirty="0" err="1"/>
              <a:t>tăi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Dar </a:t>
            </a:r>
            <a:r>
              <a:rPr lang="en-US" b="1" dirty="0" err="1"/>
              <a:t>mai</a:t>
            </a:r>
            <a:r>
              <a:rPr lang="en-US" b="1" dirty="0"/>
              <a:t> </a:t>
            </a:r>
            <a:r>
              <a:rPr lang="en-US" b="1" dirty="0" err="1"/>
              <a:t>mândri</a:t>
            </a:r>
            <a:r>
              <a:rPr lang="en-US" b="1" dirty="0"/>
              <a:t> sunt ai </a:t>
            </a:r>
            <a:r>
              <a:rPr lang="en-US" b="1" dirty="0" err="1"/>
              <a:t>mei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Că</a:t>
            </a:r>
            <a:r>
              <a:rPr lang="en-US" b="1" dirty="0"/>
              <a:t> le </a:t>
            </a:r>
            <a:r>
              <a:rPr lang="en-US" b="1" dirty="0" err="1"/>
              <a:t>dau</a:t>
            </a:r>
            <a:r>
              <a:rPr lang="en-US" b="1" dirty="0"/>
              <a:t> </a:t>
            </a:r>
            <a:r>
              <a:rPr lang="en-US" b="1" dirty="0" err="1"/>
              <a:t>apă</a:t>
            </a:r>
            <a:r>
              <a:rPr lang="en-US" b="1" dirty="0"/>
              <a:t> cu </a:t>
            </a:r>
            <a:r>
              <a:rPr lang="en-US" b="1" dirty="0" err="1"/>
              <a:t>mei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zboară</a:t>
            </a:r>
            <a:r>
              <a:rPr lang="en-US" b="1" dirty="0"/>
              <a:t> </a:t>
            </a:r>
            <a:r>
              <a:rPr lang="en-US" b="1" dirty="0" err="1"/>
              <a:t>că</a:t>
            </a:r>
            <a:r>
              <a:rPr lang="en-US" b="1" dirty="0"/>
              <a:t> </a:t>
            </a:r>
            <a:r>
              <a:rPr lang="en-US" b="1" dirty="0" err="1"/>
              <a:t>niște</a:t>
            </a:r>
            <a:r>
              <a:rPr lang="en-US" b="1" dirty="0"/>
              <a:t> </a:t>
            </a:r>
            <a:r>
              <a:rPr lang="en-US" b="1" dirty="0" err="1"/>
              <a:t>zmei</a:t>
            </a:r>
            <a:r>
              <a:rPr lang="en-US" b="1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Mai </a:t>
            </a:r>
            <a:r>
              <a:rPr lang="en-US" b="1" dirty="0" err="1"/>
              <a:t>frumoasă-i</a:t>
            </a:r>
            <a:r>
              <a:rPr lang="en-US" b="1" dirty="0"/>
              <a:t> </a:t>
            </a:r>
            <a:r>
              <a:rPr lang="en-US" b="1" dirty="0" err="1"/>
              <a:t>mândră</a:t>
            </a:r>
            <a:r>
              <a:rPr lang="en-US" b="1" dirty="0"/>
              <a:t> </a:t>
            </a:r>
            <a:r>
              <a:rPr lang="en-US" b="1" dirty="0" err="1"/>
              <a:t>mea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Diseară</a:t>
            </a:r>
            <a:r>
              <a:rPr lang="en-US" b="1" dirty="0"/>
              <a:t> </a:t>
            </a:r>
            <a:r>
              <a:rPr lang="en-US" b="1" dirty="0" err="1"/>
              <a:t>mă</a:t>
            </a:r>
            <a:r>
              <a:rPr lang="en-US" b="1" dirty="0"/>
              <a:t> </a:t>
            </a:r>
            <a:r>
              <a:rPr lang="en-US" b="1" dirty="0" err="1"/>
              <a:t>duc</a:t>
            </a:r>
            <a:r>
              <a:rPr lang="en-US" b="1" dirty="0"/>
              <a:t> la </a:t>
            </a:r>
            <a:r>
              <a:rPr lang="en-US" b="1" dirty="0" err="1"/>
              <a:t>ea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Sanie</a:t>
            </a:r>
            <a:r>
              <a:rPr lang="en-US" b="1" dirty="0"/>
              <a:t> cu </a:t>
            </a:r>
            <a:r>
              <a:rPr lang="en-US" b="1" dirty="0" err="1"/>
              <a:t>zurgălăi</a:t>
            </a:r>
            <a:r>
              <a:rPr lang="en-US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4281D-A7EA-A3A4-91ED-B7F9C884AA58}"/>
              </a:ext>
            </a:extLst>
          </p:cNvPr>
          <p:cNvSpPr txBox="1"/>
          <p:nvPr/>
        </p:nvSpPr>
        <p:spPr>
          <a:xfrm>
            <a:off x="3439120" y="1864516"/>
            <a:ext cx="3089671" cy="272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De-o </a:t>
            </a:r>
            <a:r>
              <a:rPr lang="en-US" b="1" dirty="0" err="1"/>
              <a:t>vrea</a:t>
            </a:r>
            <a:r>
              <a:rPr lang="en-US" b="1" dirty="0"/>
              <a:t> </a:t>
            </a:r>
            <a:r>
              <a:rPr lang="en-US" b="1" dirty="0" err="1"/>
              <a:t>mândră</a:t>
            </a:r>
            <a:r>
              <a:rPr lang="en-US" b="1" dirty="0"/>
              <a:t>, de n-o </a:t>
            </a:r>
            <a:r>
              <a:rPr lang="en-US" b="1" dirty="0" err="1"/>
              <a:t>vre</a:t>
            </a:r>
            <a:r>
              <a:rPr lang="ro-RO" b="1" dirty="0"/>
              <a:t>a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Să</a:t>
            </a:r>
            <a:r>
              <a:rPr lang="en-US" b="1" dirty="0"/>
              <a:t>-mi </a:t>
            </a:r>
            <a:r>
              <a:rPr lang="en-US" b="1" dirty="0" err="1"/>
              <a:t>deschidă</a:t>
            </a:r>
            <a:r>
              <a:rPr lang="en-US" b="1" dirty="0"/>
              <a:t> </a:t>
            </a:r>
            <a:r>
              <a:rPr lang="en-US" b="1" dirty="0" err="1"/>
              <a:t>portiț</a:t>
            </a:r>
            <a:r>
              <a:rPr lang="ro-RO" b="1" dirty="0"/>
              <a:t>a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Diseară</a:t>
            </a:r>
            <a:r>
              <a:rPr lang="en-US" b="1" dirty="0"/>
              <a:t> </a:t>
            </a:r>
            <a:r>
              <a:rPr lang="en-US" b="1" dirty="0" err="1"/>
              <a:t>mă</a:t>
            </a:r>
            <a:r>
              <a:rPr lang="en-US" b="1" dirty="0"/>
              <a:t> </a:t>
            </a:r>
            <a:r>
              <a:rPr lang="en-US" b="1" dirty="0" err="1"/>
              <a:t>duc</a:t>
            </a:r>
            <a:r>
              <a:rPr lang="en-US" b="1" dirty="0"/>
              <a:t> la </a:t>
            </a:r>
            <a:r>
              <a:rPr lang="en-US" b="1" dirty="0" err="1"/>
              <a:t>ea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Obosit</a:t>
            </a:r>
            <a:r>
              <a:rPr lang="en-US" b="1" dirty="0"/>
              <a:t> cum oi </a:t>
            </a:r>
            <a:r>
              <a:rPr lang="en-US" b="1" dirty="0" err="1"/>
              <a:t>putea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Sanie</a:t>
            </a:r>
            <a:r>
              <a:rPr lang="en-US" b="1" dirty="0"/>
              <a:t> cu </a:t>
            </a:r>
            <a:r>
              <a:rPr lang="en-US" b="1" dirty="0" err="1"/>
              <a:t>zurgălăi</a:t>
            </a:r>
            <a:r>
              <a:rPr lang="ro-RO" b="1" dirty="0"/>
              <a:t>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o-RO" b="1" dirty="0"/>
              <a:t>Obosit și fără vlagă,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Mă</a:t>
            </a:r>
            <a:r>
              <a:rPr lang="en-US" b="1" dirty="0"/>
              <a:t> </a:t>
            </a:r>
            <a:r>
              <a:rPr lang="en-US" b="1" dirty="0" err="1"/>
              <a:t>duc</a:t>
            </a:r>
            <a:r>
              <a:rPr lang="en-US" b="1" dirty="0"/>
              <a:t> la </a:t>
            </a:r>
            <a:r>
              <a:rPr lang="en-US" b="1" dirty="0" err="1"/>
              <a:t>ea</a:t>
            </a:r>
            <a:r>
              <a:rPr lang="en-US" b="1" dirty="0"/>
              <a:t> </a:t>
            </a:r>
            <a:r>
              <a:rPr lang="en-US" b="1" dirty="0" err="1"/>
              <a:t>că</a:t>
            </a:r>
            <a:r>
              <a:rPr lang="en-US" b="1" dirty="0"/>
              <a:t> mi-e </a:t>
            </a:r>
            <a:r>
              <a:rPr lang="en-US" b="1" dirty="0" err="1"/>
              <a:t>dragă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Sanie</a:t>
            </a:r>
            <a:r>
              <a:rPr lang="en-US" b="1" dirty="0"/>
              <a:t> cu </a:t>
            </a:r>
            <a:r>
              <a:rPr lang="en-US" b="1" dirty="0" err="1"/>
              <a:t>zurgălăi</a:t>
            </a:r>
            <a:r>
              <a:rPr lang="en-US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ECA10-A341-0492-AAE6-4E2A787F8605}"/>
              </a:ext>
            </a:extLst>
          </p:cNvPr>
          <p:cNvSpPr txBox="1"/>
          <p:nvPr/>
        </p:nvSpPr>
        <p:spPr>
          <a:xfrm>
            <a:off x="6415683" y="2659153"/>
            <a:ext cx="3089671" cy="2396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Săniuță</a:t>
            </a:r>
            <a:r>
              <a:rPr lang="en-US" b="1" dirty="0"/>
              <a:t> du-</a:t>
            </a:r>
            <a:r>
              <a:rPr lang="en-US" b="1" dirty="0" err="1"/>
              <a:t>mă</a:t>
            </a:r>
            <a:r>
              <a:rPr lang="en-US" b="1" dirty="0"/>
              <a:t> </a:t>
            </a:r>
            <a:r>
              <a:rPr lang="en-US" b="1" dirty="0" err="1"/>
              <a:t>iară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Săniuță</a:t>
            </a:r>
            <a:r>
              <a:rPr lang="en-US" b="1" dirty="0"/>
              <a:t> du-</a:t>
            </a:r>
            <a:r>
              <a:rPr lang="en-US" b="1" dirty="0" err="1"/>
              <a:t>mă</a:t>
            </a:r>
            <a:r>
              <a:rPr lang="en-US" b="1" dirty="0"/>
              <a:t> </a:t>
            </a:r>
            <a:r>
              <a:rPr lang="en-US" b="1" dirty="0" err="1"/>
              <a:t>iară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Unde</a:t>
            </a:r>
            <a:r>
              <a:rPr lang="en-US" b="1" dirty="0"/>
              <a:t>-am </a:t>
            </a:r>
            <a:r>
              <a:rPr lang="en-US" b="1" dirty="0" err="1"/>
              <a:t>fost</a:t>
            </a:r>
            <a:r>
              <a:rPr lang="en-US" b="1" dirty="0"/>
              <a:t> ș-</a:t>
            </a:r>
            <a:r>
              <a:rPr lang="en-US" b="1" dirty="0" err="1"/>
              <a:t>alaltăseară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Sanie</a:t>
            </a:r>
            <a:r>
              <a:rPr lang="en-US" b="1" dirty="0"/>
              <a:t> cu </a:t>
            </a:r>
            <a:r>
              <a:rPr lang="en-US" b="1" dirty="0" err="1"/>
              <a:t>zurgălăi</a:t>
            </a:r>
            <a:r>
              <a:rPr lang="en-US" b="1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Du-</a:t>
            </a:r>
            <a:r>
              <a:rPr lang="en-US" b="1" dirty="0" err="1"/>
              <a:t>mă</a:t>
            </a:r>
            <a:r>
              <a:rPr lang="en-US" b="1" dirty="0"/>
              <a:t> la </a:t>
            </a:r>
            <a:r>
              <a:rPr lang="en-US" b="1" dirty="0" err="1"/>
              <a:t>mândruță</a:t>
            </a:r>
            <a:r>
              <a:rPr lang="en-US" b="1" dirty="0"/>
              <a:t> </a:t>
            </a:r>
            <a:r>
              <a:rPr lang="en-US" b="1" dirty="0" err="1"/>
              <a:t>mea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Să-i</a:t>
            </a:r>
            <a:r>
              <a:rPr lang="en-US" b="1" dirty="0"/>
              <a:t> </a:t>
            </a:r>
            <a:r>
              <a:rPr lang="en-US" b="1" dirty="0" err="1"/>
              <a:t>mai</a:t>
            </a:r>
            <a:r>
              <a:rPr lang="en-US" b="1" dirty="0"/>
              <a:t> </a:t>
            </a:r>
            <a:r>
              <a:rPr lang="en-US" b="1" dirty="0" err="1"/>
              <a:t>sărut</a:t>
            </a:r>
            <a:r>
              <a:rPr lang="en-US" b="1" dirty="0"/>
              <a:t> </a:t>
            </a:r>
            <a:r>
              <a:rPr lang="en-US" b="1" dirty="0" err="1"/>
              <a:t>gurita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Sanie</a:t>
            </a:r>
            <a:r>
              <a:rPr lang="en-US" b="1" dirty="0"/>
              <a:t> cu </a:t>
            </a:r>
            <a:r>
              <a:rPr lang="en-US" b="1" dirty="0" err="1"/>
              <a:t>zurgălăi</a:t>
            </a:r>
            <a:r>
              <a:rPr lang="en-US" b="1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2D369-62FF-1E71-1FBD-742EDF5F1B6A}"/>
              </a:ext>
            </a:extLst>
          </p:cNvPr>
          <p:cNvSpPr txBox="1"/>
          <p:nvPr/>
        </p:nvSpPr>
        <p:spPr>
          <a:xfrm>
            <a:off x="9276754" y="3857622"/>
            <a:ext cx="3089671" cy="272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Că</a:t>
            </a:r>
            <a:r>
              <a:rPr lang="en-US" b="1" dirty="0"/>
              <a:t> e dulce </a:t>
            </a:r>
            <a:r>
              <a:rPr lang="en-US" b="1" dirty="0" err="1"/>
              <a:t>gurița</a:t>
            </a:r>
            <a:r>
              <a:rPr lang="en-US" b="1" dirty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Nu </a:t>
            </a:r>
            <a:r>
              <a:rPr lang="en-US" b="1" dirty="0" err="1"/>
              <a:t>mă</a:t>
            </a:r>
            <a:r>
              <a:rPr lang="en-US" b="1" dirty="0"/>
              <a:t> </a:t>
            </a:r>
            <a:r>
              <a:rPr lang="en-US" b="1" dirty="0" err="1"/>
              <a:t>mai</a:t>
            </a:r>
            <a:r>
              <a:rPr lang="en-US" b="1" dirty="0"/>
              <a:t> </a:t>
            </a:r>
            <a:r>
              <a:rPr lang="en-US" b="1" dirty="0" err="1"/>
              <a:t>satur</a:t>
            </a:r>
            <a:r>
              <a:rPr lang="en-US" b="1" dirty="0"/>
              <a:t> de </a:t>
            </a:r>
            <a:r>
              <a:rPr lang="en-US" b="1" dirty="0" err="1"/>
              <a:t>ea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Ca de vin dulce </a:t>
            </a:r>
            <a:r>
              <a:rPr lang="en-US" b="1" dirty="0" err="1"/>
              <a:t>toamna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Și</a:t>
            </a:r>
            <a:r>
              <a:rPr lang="en-US" b="1" dirty="0"/>
              <a:t> de </a:t>
            </a:r>
            <a:r>
              <a:rPr lang="en-US" b="1" dirty="0" err="1"/>
              <a:t>somn</a:t>
            </a:r>
            <a:r>
              <a:rPr lang="en-US" b="1" dirty="0"/>
              <a:t> </a:t>
            </a:r>
            <a:r>
              <a:rPr lang="en-US" b="1" dirty="0" err="1"/>
              <a:t>primăvară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Sanie</a:t>
            </a:r>
            <a:r>
              <a:rPr lang="en-US" b="1" dirty="0"/>
              <a:t> cu </a:t>
            </a:r>
            <a:r>
              <a:rPr lang="en-US" b="1" dirty="0" err="1"/>
              <a:t>zurgălăi</a:t>
            </a:r>
            <a:r>
              <a:rPr lang="en-US" b="1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Nu </a:t>
            </a:r>
            <a:r>
              <a:rPr lang="en-US" b="1" dirty="0" err="1"/>
              <a:t>mă</a:t>
            </a:r>
            <a:r>
              <a:rPr lang="en-US" b="1" dirty="0"/>
              <a:t> </a:t>
            </a:r>
            <a:r>
              <a:rPr lang="en-US" b="1" dirty="0" err="1"/>
              <a:t>mai</a:t>
            </a:r>
            <a:r>
              <a:rPr lang="en-US" b="1" dirty="0"/>
              <a:t> </a:t>
            </a:r>
            <a:r>
              <a:rPr lang="en-US" b="1" dirty="0" err="1"/>
              <a:t>satur</a:t>
            </a:r>
            <a:r>
              <a:rPr lang="en-US" b="1" dirty="0"/>
              <a:t> de </a:t>
            </a:r>
            <a:r>
              <a:rPr lang="en-US" b="1" dirty="0" err="1"/>
              <a:t>ea</a:t>
            </a:r>
            <a:r>
              <a:rPr lang="en-US" b="1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Ca de vin dulce </a:t>
            </a:r>
            <a:r>
              <a:rPr lang="en-US" b="1" dirty="0" err="1"/>
              <a:t>toamna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Sanie</a:t>
            </a:r>
            <a:r>
              <a:rPr lang="en-US" b="1" dirty="0"/>
              <a:t> cu </a:t>
            </a:r>
            <a:r>
              <a:rPr lang="en-US" b="1" dirty="0" err="1"/>
              <a:t>zurgălăi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462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A tree with snow on it&#10;&#10;Description automatically generated with low confidence">
            <a:extLst>
              <a:ext uri="{FF2B5EF4-FFF2-40B4-BE49-F238E27FC236}">
                <a16:creationId xmlns:a16="http://schemas.microsoft.com/office/drawing/2014/main" id="{A1C2E311-3AE3-4A84-A69D-FBD4F86824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0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AF57-0090-EB89-ADC1-131AF7BA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Benches in a park&#10;&#10;Description automatically generated with medium confidence">
            <a:extLst>
              <a:ext uri="{FF2B5EF4-FFF2-40B4-BE49-F238E27FC236}">
                <a16:creationId xmlns:a16="http://schemas.microsoft.com/office/drawing/2014/main" id="{7B58D28D-13B3-8E25-5829-4244A787D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80274" cy="6127750"/>
          </a:xfrm>
        </p:spPr>
      </p:pic>
    </p:spTree>
    <p:extLst>
      <p:ext uri="{BB962C8B-B14F-4D97-AF65-F5344CB8AC3E}">
        <p14:creationId xmlns:p14="http://schemas.microsoft.com/office/powerpoint/2010/main" val="3183766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B0CDA-5B66-7476-D68B-2036B282A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0" y="161365"/>
            <a:ext cx="10303099" cy="62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86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US" sz="20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080808"/>
                </a:solidFill>
              </a:rPr>
              <a:t>So this is Christmas…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of a christmas tree">
            <a:extLst>
              <a:ext uri="{FF2B5EF4-FFF2-40B4-BE49-F238E27FC236}">
                <a16:creationId xmlns:a16="http://schemas.microsoft.com/office/drawing/2014/main" id="{258E8905-905B-6B11-190C-94EBD214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3" y="455650"/>
            <a:ext cx="10553076" cy="59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28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F236A1B9-7912-AF1E-78E9-66FE6FFD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7" y="106806"/>
            <a:ext cx="9943139" cy="67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54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ree, red&#10;&#10;Description automatically generated">
            <a:extLst>
              <a:ext uri="{FF2B5EF4-FFF2-40B4-BE49-F238E27FC236}">
                <a16:creationId xmlns:a16="http://schemas.microsoft.com/office/drawing/2014/main" id="{5C5E7311-1896-5324-8AAC-0520B5B58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5" y="130629"/>
            <a:ext cx="11756572" cy="6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23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5A0C1-E8EB-4076-B020-932E384FB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892629"/>
            <a:ext cx="9143999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indoor, plate&#10;&#10;Description automatically generated">
            <a:extLst>
              <a:ext uri="{FF2B5EF4-FFF2-40B4-BE49-F238E27FC236}">
                <a16:creationId xmlns:a16="http://schemas.microsoft.com/office/drawing/2014/main" id="{15574496-8690-4105-8A79-67EE77462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898288"/>
            <a:ext cx="9286406" cy="54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24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BA61-AC6B-9E1F-5740-6B6E7D40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ree, snow, outdoor">
            <a:extLst>
              <a:ext uri="{FF2B5EF4-FFF2-40B4-BE49-F238E27FC236}">
                <a16:creationId xmlns:a16="http://schemas.microsoft.com/office/drawing/2014/main" id="{057B1300-F9E2-ED19-3AD2-EEF3BFFED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025515"/>
          </a:xfrm>
        </p:spPr>
      </p:pic>
    </p:spTree>
    <p:extLst>
      <p:ext uri="{BB962C8B-B14F-4D97-AF65-F5344CB8AC3E}">
        <p14:creationId xmlns:p14="http://schemas.microsoft.com/office/powerpoint/2010/main" val="698912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erson reading a book&#10;&#10;Description automatically generated with low confidence">
            <a:extLst>
              <a:ext uri="{FF2B5EF4-FFF2-40B4-BE49-F238E27FC236}">
                <a16:creationId xmlns:a16="http://schemas.microsoft.com/office/drawing/2014/main" id="{F85B3718-2B8F-4B8B-A92F-1D8140EC7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849085"/>
            <a:ext cx="9569436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9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So this is Christmas…</a:t>
            </a:r>
            <a:endParaRPr lang="en-US" sz="40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94E44E36-6004-49D0-BFCE-578D684B9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7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64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C855-2032-1073-1C5E-BC75BC8D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ood, pile, vegetable, several">
            <a:extLst>
              <a:ext uri="{FF2B5EF4-FFF2-40B4-BE49-F238E27FC236}">
                <a16:creationId xmlns:a16="http://schemas.microsoft.com/office/drawing/2014/main" id="{28BFB6B8-EE06-96BB-8BF5-088B0ED0A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6045835"/>
          </a:xfrm>
        </p:spPr>
      </p:pic>
    </p:spTree>
    <p:extLst>
      <p:ext uri="{BB962C8B-B14F-4D97-AF65-F5344CB8AC3E}">
        <p14:creationId xmlns:p14="http://schemas.microsoft.com/office/powerpoint/2010/main" val="112882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15E9-A883-4010-72BB-ADEE421B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picture containing fire, living, fireplace, colorful&#10;&#10;Description automatically generated">
            <a:extLst>
              <a:ext uri="{FF2B5EF4-FFF2-40B4-BE49-F238E27FC236}">
                <a16:creationId xmlns:a16="http://schemas.microsoft.com/office/drawing/2014/main" id="{C16BABCA-4BCB-EF1B-D0D8-59883A78B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2" y="365125"/>
            <a:ext cx="10416348" cy="6127750"/>
          </a:xfrm>
        </p:spPr>
      </p:pic>
    </p:spTree>
    <p:extLst>
      <p:ext uri="{BB962C8B-B14F-4D97-AF65-F5344CB8AC3E}">
        <p14:creationId xmlns:p14="http://schemas.microsoft.com/office/powerpoint/2010/main" val="1431411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DEF5-8357-040A-18C4-E71CB272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toy, window, several">
            <a:extLst>
              <a:ext uri="{FF2B5EF4-FFF2-40B4-BE49-F238E27FC236}">
                <a16:creationId xmlns:a16="http://schemas.microsoft.com/office/drawing/2014/main" id="{39F56597-5675-F53C-482B-8618540C2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599" cy="6055995"/>
          </a:xfrm>
        </p:spPr>
      </p:pic>
    </p:spTree>
    <p:extLst>
      <p:ext uri="{BB962C8B-B14F-4D97-AF65-F5344CB8AC3E}">
        <p14:creationId xmlns:p14="http://schemas.microsoft.com/office/powerpoint/2010/main" val="1760312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D430-2865-C0DF-3DF2-A59FF66C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ood, meal">
            <a:extLst>
              <a:ext uri="{FF2B5EF4-FFF2-40B4-BE49-F238E27FC236}">
                <a16:creationId xmlns:a16="http://schemas.microsoft.com/office/drawing/2014/main" id="{EAFEE523-51F0-F06B-E310-598CA8490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599" cy="6015355"/>
          </a:xfrm>
        </p:spPr>
      </p:pic>
    </p:spTree>
    <p:extLst>
      <p:ext uri="{BB962C8B-B14F-4D97-AF65-F5344CB8AC3E}">
        <p14:creationId xmlns:p14="http://schemas.microsoft.com/office/powerpoint/2010/main" val="167951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So this is Christmas…</a:t>
            </a:r>
            <a:endParaRPr lang="en-US" sz="40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A house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582B9AD-15CF-445E-9206-3C223CE73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" r="1" b="7008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567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4218D2-624F-4002-AF8A-B098AFE6D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67063"/>
            <a:ext cx="9144000" cy="57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9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group of animals in a snowy environment&#10;&#10;Description automatically generated with low confidence">
            <a:extLst>
              <a:ext uri="{FF2B5EF4-FFF2-40B4-BE49-F238E27FC236}">
                <a16:creationId xmlns:a16="http://schemas.microsoft.com/office/drawing/2014/main" id="{6EA32D80-482B-463D-86E6-28E688369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0" y="667063"/>
            <a:ext cx="9797142" cy="58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51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1BBE471-8DCF-48E9-9538-0673635BB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870858"/>
            <a:ext cx="9231086" cy="56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7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hristmas tree in a room&#10;&#10;Description automatically generated with medium confidence">
            <a:extLst>
              <a:ext uri="{FF2B5EF4-FFF2-40B4-BE49-F238E27FC236}">
                <a16:creationId xmlns:a16="http://schemas.microsoft.com/office/drawing/2014/main" id="{B07ED4BD-FA8A-B9EE-4B02-1C5B4970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0" y="745273"/>
            <a:ext cx="10072235" cy="59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8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plant&#10;&#10;Description automatically generated">
            <a:extLst>
              <a:ext uri="{FF2B5EF4-FFF2-40B4-BE49-F238E27FC236}">
                <a16:creationId xmlns:a16="http://schemas.microsoft.com/office/drawing/2014/main" id="{21D8285A-4979-4E32-B2E9-DDC6A996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" y="957943"/>
            <a:ext cx="9612977" cy="53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6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F122-E0A3-4490-9D13-ED488FEB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2ED32CFE-3C2A-4C59-8143-3F5EB28BC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5125"/>
            <a:ext cx="11353800" cy="6127750"/>
          </a:xfrm>
        </p:spPr>
      </p:pic>
    </p:spTree>
    <p:extLst>
      <p:ext uri="{BB962C8B-B14F-4D97-AF65-F5344CB8AC3E}">
        <p14:creationId xmlns:p14="http://schemas.microsoft.com/office/powerpoint/2010/main" val="562347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3C68-48A1-48CE-B4C0-3C5CA8F9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6842975-8BF6-4E9A-A4DA-DF7429D3D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36975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81EF-A607-B5A4-194B-7D0B0065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CE3CDBAE-ECE6-5CEA-9798-D40C70B09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396736"/>
            <a:ext cx="10600763" cy="5919539"/>
          </a:xfrm>
        </p:spPr>
      </p:pic>
    </p:spTree>
    <p:extLst>
      <p:ext uri="{BB962C8B-B14F-4D97-AF65-F5344CB8AC3E}">
        <p14:creationId xmlns:p14="http://schemas.microsoft.com/office/powerpoint/2010/main" val="1224301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C58F-098F-BCF3-CA60-9CA90F76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lit candles&#10;&#10;Description automatically generated with medium confidence">
            <a:extLst>
              <a:ext uri="{FF2B5EF4-FFF2-40B4-BE49-F238E27FC236}">
                <a16:creationId xmlns:a16="http://schemas.microsoft.com/office/drawing/2014/main" id="{5991AF9E-1FBC-299F-71D7-001AEEE20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5923915"/>
          </a:xfrm>
        </p:spPr>
      </p:pic>
    </p:spTree>
    <p:extLst>
      <p:ext uri="{BB962C8B-B14F-4D97-AF65-F5344CB8AC3E}">
        <p14:creationId xmlns:p14="http://schemas.microsoft.com/office/powerpoint/2010/main" val="2651145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8C5F-CF1C-DBF6-A2E6-E0AFA3F6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window, indoor, table, dining table">
            <a:extLst>
              <a:ext uri="{FF2B5EF4-FFF2-40B4-BE49-F238E27FC236}">
                <a16:creationId xmlns:a16="http://schemas.microsoft.com/office/drawing/2014/main" id="{B281BC67-2904-1EDD-6BBF-7D26907FF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601960" cy="6015355"/>
          </a:xfrm>
        </p:spPr>
      </p:pic>
    </p:spTree>
    <p:extLst>
      <p:ext uri="{BB962C8B-B14F-4D97-AF65-F5344CB8AC3E}">
        <p14:creationId xmlns:p14="http://schemas.microsoft.com/office/powerpoint/2010/main" val="2982809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FFE8-0022-AD37-92B3-27F740F0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people wearing clothing">
            <a:extLst>
              <a:ext uri="{FF2B5EF4-FFF2-40B4-BE49-F238E27FC236}">
                <a16:creationId xmlns:a16="http://schemas.microsoft.com/office/drawing/2014/main" id="{C1894337-543C-FA15-28F9-9AF34D1DF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6015355"/>
          </a:xfrm>
        </p:spPr>
      </p:pic>
    </p:spTree>
    <p:extLst>
      <p:ext uri="{BB962C8B-B14F-4D97-AF65-F5344CB8AC3E}">
        <p14:creationId xmlns:p14="http://schemas.microsoft.com/office/powerpoint/2010/main" val="377583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So this is Christmas…</a:t>
            </a:r>
            <a:endParaRPr lang="en-US" sz="40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17A306-76CB-4245-AEB2-55F8599273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9" r="1" b="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586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651D7-45C2-F22A-0C9A-779F7947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christmas tree decorated with ornaments">
            <a:extLst>
              <a:ext uri="{FF2B5EF4-FFF2-40B4-BE49-F238E27FC236}">
                <a16:creationId xmlns:a16="http://schemas.microsoft.com/office/drawing/2014/main" id="{B397B084-74D6-562D-A755-09135D28E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365125"/>
            <a:ext cx="10673122" cy="6127750"/>
          </a:xfrm>
        </p:spPr>
      </p:pic>
    </p:spTree>
    <p:extLst>
      <p:ext uri="{BB962C8B-B14F-4D97-AF65-F5344CB8AC3E}">
        <p14:creationId xmlns:p14="http://schemas.microsoft.com/office/powerpoint/2010/main" val="2698065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3B3D-D9FE-6ACF-CC2A-E6F15198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ree, cat, red, mammal">
            <a:extLst>
              <a:ext uri="{FF2B5EF4-FFF2-40B4-BE49-F238E27FC236}">
                <a16:creationId xmlns:a16="http://schemas.microsoft.com/office/drawing/2014/main" id="{9011F37F-7547-96FE-5BFD-1F6A02AE3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6035675"/>
          </a:xfrm>
        </p:spPr>
      </p:pic>
    </p:spTree>
    <p:extLst>
      <p:ext uri="{BB962C8B-B14F-4D97-AF65-F5344CB8AC3E}">
        <p14:creationId xmlns:p14="http://schemas.microsoft.com/office/powerpoint/2010/main" val="4241677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BBE1-52C6-F974-4FE2-0FF52B44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2F73F-E01F-7D55-1D40-ED20B8F58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365124"/>
            <a:ext cx="10570029" cy="5997255"/>
          </a:xfrm>
        </p:spPr>
      </p:pic>
    </p:spTree>
    <p:extLst>
      <p:ext uri="{BB962C8B-B14F-4D97-AF65-F5344CB8AC3E}">
        <p14:creationId xmlns:p14="http://schemas.microsoft.com/office/powerpoint/2010/main" val="2035393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ristmas tree in a room">
            <a:extLst>
              <a:ext uri="{FF2B5EF4-FFF2-40B4-BE49-F238E27FC236}">
                <a16:creationId xmlns:a16="http://schemas.microsoft.com/office/drawing/2014/main" id="{B6E96047-BBAA-A18B-535E-480401F06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7111651" cy="6005858"/>
          </a:xfrm>
        </p:spPr>
      </p:pic>
      <p:pic>
        <p:nvPicPr>
          <p:cNvPr id="7" name="Picture 6" descr="A picture containing text, plant">
            <a:extLst>
              <a:ext uri="{FF2B5EF4-FFF2-40B4-BE49-F238E27FC236}">
                <a16:creationId xmlns:a16="http://schemas.microsoft.com/office/drawing/2014/main" id="{6C793C1D-B210-7C85-5AA6-6DAB47C7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8382">
            <a:off x="6354855" y="1881884"/>
            <a:ext cx="5304539" cy="35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93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57B8-4B0C-F508-5EE2-C2803457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7CA5D-BC13-53FD-1538-B4FA34DCB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612120" cy="6218555"/>
          </a:xfrm>
        </p:spPr>
      </p:pic>
    </p:spTree>
    <p:extLst>
      <p:ext uri="{BB962C8B-B14F-4D97-AF65-F5344CB8AC3E}">
        <p14:creationId xmlns:p14="http://schemas.microsoft.com/office/powerpoint/2010/main" val="316358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0286-D01D-4152-96A3-0FF853CF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some red flowers">
            <a:extLst>
              <a:ext uri="{FF2B5EF4-FFF2-40B4-BE49-F238E27FC236}">
                <a16:creationId xmlns:a16="http://schemas.microsoft.com/office/drawing/2014/main" id="{54451486-12BB-093D-EF9A-8F5D8CB44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171425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ree&#10;&#10;Description automatically generated">
            <a:extLst>
              <a:ext uri="{FF2B5EF4-FFF2-40B4-BE49-F238E27FC236}">
                <a16:creationId xmlns:a16="http://schemas.microsoft.com/office/drawing/2014/main" id="{E4BC7E73-7425-4BCD-8737-E1B82EB7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67063"/>
            <a:ext cx="9144000" cy="575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46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F3E5-96F5-3711-FBB7-A22A92CD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ood, indoor, snack food, close">
            <a:extLst>
              <a:ext uri="{FF2B5EF4-FFF2-40B4-BE49-F238E27FC236}">
                <a16:creationId xmlns:a16="http://schemas.microsoft.com/office/drawing/2014/main" id="{74E2CB06-9E7A-9BD1-9F3F-17840C70F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3917416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F47E-92F9-BEE5-C524-4C8B074E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96C15-F57D-9367-02F6-8506AB574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2582790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B1C9-BEAB-26BE-4685-C9B21E39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342B9A4-D135-506B-3C85-51178D56D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599" cy="6208395"/>
          </a:xfrm>
        </p:spPr>
      </p:pic>
    </p:spTree>
    <p:extLst>
      <p:ext uri="{BB962C8B-B14F-4D97-AF65-F5344CB8AC3E}">
        <p14:creationId xmlns:p14="http://schemas.microsoft.com/office/powerpoint/2010/main" val="1907658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43D1-7B44-EE73-9A52-C882E8EF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fireworks, dark, lit, outdoor object&#10;&#10;Description automatically generated">
            <a:extLst>
              <a:ext uri="{FF2B5EF4-FFF2-40B4-BE49-F238E27FC236}">
                <a16:creationId xmlns:a16="http://schemas.microsoft.com/office/drawing/2014/main" id="{A85B1FE6-3A04-C994-D52F-D417E6558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2065903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C724-18AD-7D5F-6469-07E4696A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blur">
            <a:extLst>
              <a:ext uri="{FF2B5EF4-FFF2-40B4-BE49-F238E27FC236}">
                <a16:creationId xmlns:a16="http://schemas.microsoft.com/office/drawing/2014/main" id="{1435F40F-8978-90EA-A0EE-EF916FE97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599" cy="6127750"/>
          </a:xfrm>
        </p:spPr>
      </p:pic>
    </p:spTree>
    <p:extLst>
      <p:ext uri="{BB962C8B-B14F-4D97-AF65-F5344CB8AC3E}">
        <p14:creationId xmlns:p14="http://schemas.microsoft.com/office/powerpoint/2010/main" val="325115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1B2A-9A90-335C-6513-B04A23A1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bblestone street between brick buildings">
            <a:extLst>
              <a:ext uri="{FF2B5EF4-FFF2-40B4-BE49-F238E27FC236}">
                <a16:creationId xmlns:a16="http://schemas.microsoft.com/office/drawing/2014/main" id="{4DC85903-DFE9-35E5-1B14-FAA06CB3D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6005195"/>
          </a:xfrm>
        </p:spPr>
      </p:pic>
    </p:spTree>
    <p:extLst>
      <p:ext uri="{BB962C8B-B14F-4D97-AF65-F5344CB8AC3E}">
        <p14:creationId xmlns:p14="http://schemas.microsoft.com/office/powerpoint/2010/main" val="2393042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D05F-B999-E772-6B5B-429C6433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A87F1-7A23-B30F-D0D8-71EB62E7D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3095783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A3FB-2614-C0F9-9FE2-A16683C2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7CD78-674E-DBF4-FB61-823CDD3AD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" y="365125"/>
            <a:ext cx="10419080" cy="6127750"/>
          </a:xfrm>
        </p:spPr>
      </p:pic>
    </p:spTree>
    <p:extLst>
      <p:ext uri="{BB962C8B-B14F-4D97-AF65-F5344CB8AC3E}">
        <p14:creationId xmlns:p14="http://schemas.microsoft.com/office/powerpoint/2010/main" val="24243717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9F17-AD47-D8FC-1A4F-D4AF221F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">
            <a:extLst>
              <a:ext uri="{FF2B5EF4-FFF2-40B4-BE49-F238E27FC236}">
                <a16:creationId xmlns:a16="http://schemas.microsoft.com/office/drawing/2014/main" id="{7F52F4EB-46B7-2AE7-07BB-1523F0119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365125"/>
            <a:ext cx="10261600" cy="6127750"/>
          </a:xfrm>
        </p:spPr>
      </p:pic>
    </p:spTree>
    <p:extLst>
      <p:ext uri="{BB962C8B-B14F-4D97-AF65-F5344CB8AC3E}">
        <p14:creationId xmlns:p14="http://schemas.microsoft.com/office/powerpoint/2010/main" val="1548104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72A1-ACC8-1166-F33F-3729F1B5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85FBF-C260-8745-EA4D-3B68811C6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" y="365125"/>
            <a:ext cx="10251440" cy="6127750"/>
          </a:xfrm>
        </p:spPr>
      </p:pic>
    </p:spTree>
    <p:extLst>
      <p:ext uri="{BB962C8B-B14F-4D97-AF65-F5344CB8AC3E}">
        <p14:creationId xmlns:p14="http://schemas.microsoft.com/office/powerpoint/2010/main" val="57758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F3266-0023-497A-BA22-6F9D09441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60" y="667063"/>
            <a:ext cx="9849115" cy="59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5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Santa’s house? You bet!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log cabin in the snow">
            <a:extLst>
              <a:ext uri="{FF2B5EF4-FFF2-40B4-BE49-F238E27FC236}">
                <a16:creationId xmlns:a16="http://schemas.microsoft.com/office/drawing/2014/main" id="{1DDF73CC-9D3F-B021-D1D5-C8542415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802640"/>
            <a:ext cx="993648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093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407" y="52467"/>
            <a:ext cx="9144000" cy="61459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Santa’s house? You bet!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indoor, area, bar, furniture">
            <a:extLst>
              <a:ext uri="{FF2B5EF4-FFF2-40B4-BE49-F238E27FC236}">
                <a16:creationId xmlns:a16="http://schemas.microsoft.com/office/drawing/2014/main" id="{EF6E070F-FE30-B569-00CF-7292064BD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" y="775252"/>
            <a:ext cx="9657468" cy="56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76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D9BE-FB72-56BA-17BE-B7E8ED07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hristmas tree in a room&#10;&#10;Description automatically generated with low confidence">
            <a:extLst>
              <a:ext uri="{FF2B5EF4-FFF2-40B4-BE49-F238E27FC236}">
                <a16:creationId xmlns:a16="http://schemas.microsoft.com/office/drawing/2014/main" id="{9675A5F4-29CE-BB64-56F6-F3C834C73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655980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E8F9-83B5-2B35-09DD-FF019649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ving room with a christmas tree">
            <a:extLst>
              <a:ext uri="{FF2B5EF4-FFF2-40B4-BE49-F238E27FC236}">
                <a16:creationId xmlns:a16="http://schemas.microsoft.com/office/drawing/2014/main" id="{6DFE28E6-98B4-6486-6010-F5FF9A86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91800" cy="6127750"/>
          </a:xfrm>
        </p:spPr>
      </p:pic>
    </p:spTree>
    <p:extLst>
      <p:ext uri="{BB962C8B-B14F-4D97-AF65-F5344CB8AC3E}">
        <p14:creationId xmlns:p14="http://schemas.microsoft.com/office/powerpoint/2010/main" val="1485669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D10F-2F67-45B6-14BA-74A68804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in a santa suit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FF03A1A-A889-FF73-89DA-B074D70E9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000"/>
            <a:ext cx="10210800" cy="6238875"/>
          </a:xfrm>
        </p:spPr>
      </p:pic>
    </p:spTree>
    <p:extLst>
      <p:ext uri="{BB962C8B-B14F-4D97-AF65-F5344CB8AC3E}">
        <p14:creationId xmlns:p14="http://schemas.microsoft.com/office/powerpoint/2010/main" val="2584385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EEC2-A0CD-5F37-2D19-52E2272D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living, room, furniture">
            <a:extLst>
              <a:ext uri="{FF2B5EF4-FFF2-40B4-BE49-F238E27FC236}">
                <a16:creationId xmlns:a16="http://schemas.microsoft.com/office/drawing/2014/main" id="{35C90AE2-DB76-C33B-FB09-D465D19F8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2324140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1C1B-9783-4001-5E80-CC47B0BA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kitchen with wooden cabinets&#10;&#10;Description automatically generated with medium confidence">
            <a:extLst>
              <a:ext uri="{FF2B5EF4-FFF2-40B4-BE49-F238E27FC236}">
                <a16:creationId xmlns:a16="http://schemas.microsoft.com/office/drawing/2014/main" id="{E1A16C52-4132-CDCB-DCD8-094EC7378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2916894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3181-904D-03B1-E9F1-DD7869C5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kitchen with a stove and oven">
            <a:extLst>
              <a:ext uri="{FF2B5EF4-FFF2-40B4-BE49-F238E27FC236}">
                <a16:creationId xmlns:a16="http://schemas.microsoft.com/office/drawing/2014/main" id="{8BAC7925-A871-613B-B96B-DBE1B45A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5926345"/>
          </a:xfrm>
        </p:spPr>
      </p:pic>
    </p:spTree>
    <p:extLst>
      <p:ext uri="{BB962C8B-B14F-4D97-AF65-F5344CB8AC3E}">
        <p14:creationId xmlns:p14="http://schemas.microsoft.com/office/powerpoint/2010/main" val="1219450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D15A-D92A-5815-5984-BEE904CA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athroom with a red curtain">
            <a:extLst>
              <a:ext uri="{FF2B5EF4-FFF2-40B4-BE49-F238E27FC236}">
                <a16:creationId xmlns:a16="http://schemas.microsoft.com/office/drawing/2014/main" id="{4A7DBDD0-DAA1-E461-32BE-1C30A3964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365124"/>
            <a:ext cx="10617200" cy="5954395"/>
          </a:xfrm>
        </p:spPr>
      </p:pic>
    </p:spTree>
    <p:extLst>
      <p:ext uri="{BB962C8B-B14F-4D97-AF65-F5344CB8AC3E}">
        <p14:creationId xmlns:p14="http://schemas.microsoft.com/office/powerpoint/2010/main" val="1119324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E29D-ED3C-EF5E-9C47-8A116059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indoor, shelf, furniture">
            <a:extLst>
              <a:ext uri="{FF2B5EF4-FFF2-40B4-BE49-F238E27FC236}">
                <a16:creationId xmlns:a16="http://schemas.microsoft.com/office/drawing/2014/main" id="{BABF52CF-716C-FED8-7FE1-86A453896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3236895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C393C-6AC9-4E5A-9C58-FE4B4B2C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0309" y="283265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So this is Christmas…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731B0-0955-4312-97FF-CD1E40EC4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F496BCBD-5B5C-4683-9E3F-018054278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r="7718" b="1"/>
          <a:stretch/>
        </p:blipFill>
        <p:spPr>
          <a:xfrm>
            <a:off x="921909" y="465243"/>
            <a:ext cx="8096697" cy="5573512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138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3845-B533-A73D-020F-E873E6E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3AC1070C-60D5-E3C5-33E2-662E250A0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483635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B918-74A4-7593-EA05-64847AA4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icture containing indoor, floor, wall, room&#10;&#10;Description automatically generated">
            <a:extLst>
              <a:ext uri="{FF2B5EF4-FFF2-40B4-BE49-F238E27FC236}">
                <a16:creationId xmlns:a16="http://schemas.microsoft.com/office/drawing/2014/main" id="{2E1670D2-594E-1D60-0445-192538E7F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" y="365125"/>
            <a:ext cx="10419079" cy="6127750"/>
          </a:xfrm>
        </p:spPr>
      </p:pic>
    </p:spTree>
    <p:extLst>
      <p:ext uri="{BB962C8B-B14F-4D97-AF65-F5344CB8AC3E}">
        <p14:creationId xmlns:p14="http://schemas.microsoft.com/office/powerpoint/2010/main" val="18129080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CBC9-DED8-08D5-2A39-D0D45FCC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wooden, wood, furniture">
            <a:extLst>
              <a:ext uri="{FF2B5EF4-FFF2-40B4-BE49-F238E27FC236}">
                <a16:creationId xmlns:a16="http://schemas.microsoft.com/office/drawing/2014/main" id="{62ADB032-0893-DD66-1670-EEEB40991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5974715"/>
          </a:xfrm>
        </p:spPr>
      </p:pic>
    </p:spTree>
    <p:extLst>
      <p:ext uri="{BB962C8B-B14F-4D97-AF65-F5344CB8AC3E}">
        <p14:creationId xmlns:p14="http://schemas.microsoft.com/office/powerpoint/2010/main" val="10137921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B8B5-4F6F-0806-D4D1-C46749D0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table, indoor, wooden">
            <a:extLst>
              <a:ext uri="{FF2B5EF4-FFF2-40B4-BE49-F238E27FC236}">
                <a16:creationId xmlns:a16="http://schemas.microsoft.com/office/drawing/2014/main" id="{37304AD6-1CD9-BB49-C814-60E5A66B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6055995"/>
          </a:xfrm>
        </p:spPr>
      </p:pic>
    </p:spTree>
    <p:extLst>
      <p:ext uri="{BB962C8B-B14F-4D97-AF65-F5344CB8AC3E}">
        <p14:creationId xmlns:p14="http://schemas.microsoft.com/office/powerpoint/2010/main" val="2835444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D43C-4879-3D00-F23E-0A0E291B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living, room, furniture">
            <a:extLst>
              <a:ext uri="{FF2B5EF4-FFF2-40B4-BE49-F238E27FC236}">
                <a16:creationId xmlns:a16="http://schemas.microsoft.com/office/drawing/2014/main" id="{7CF5DF07-4EEF-CA9B-A2E4-416104AA7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95918"/>
          </a:xfrm>
        </p:spPr>
      </p:pic>
    </p:spTree>
    <p:extLst>
      <p:ext uri="{BB962C8B-B14F-4D97-AF65-F5344CB8AC3E}">
        <p14:creationId xmlns:p14="http://schemas.microsoft.com/office/powerpoint/2010/main" val="1173953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64A7-8376-363F-87BB-4B8B4649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ceiling, floor, bed">
            <a:extLst>
              <a:ext uri="{FF2B5EF4-FFF2-40B4-BE49-F238E27FC236}">
                <a16:creationId xmlns:a16="http://schemas.microsoft.com/office/drawing/2014/main" id="{8B0C3A69-D0E1-1960-B77E-849BD023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880"/>
            <a:ext cx="10515600" cy="5963920"/>
          </a:xfrm>
        </p:spPr>
      </p:pic>
    </p:spTree>
    <p:extLst>
      <p:ext uri="{BB962C8B-B14F-4D97-AF65-F5344CB8AC3E}">
        <p14:creationId xmlns:p14="http://schemas.microsoft.com/office/powerpoint/2010/main" val="26928041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76D9-DCA1-4D56-28DE-572BFA06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meal">
            <a:extLst>
              <a:ext uri="{FF2B5EF4-FFF2-40B4-BE49-F238E27FC236}">
                <a16:creationId xmlns:a16="http://schemas.microsoft.com/office/drawing/2014/main" id="{CF95C7A6-1603-3F85-43D6-2950A74E6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38653798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5D7B-9ED9-62FA-4956-14BC78DAE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icture containing text, indoor, living, room">
            <a:extLst>
              <a:ext uri="{FF2B5EF4-FFF2-40B4-BE49-F238E27FC236}">
                <a16:creationId xmlns:a16="http://schemas.microsoft.com/office/drawing/2014/main" id="{F589C40D-A93E-37CB-9090-D05FFB214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127750"/>
          </a:xfrm>
        </p:spPr>
      </p:pic>
    </p:spTree>
    <p:extLst>
      <p:ext uri="{BB962C8B-B14F-4D97-AF65-F5344CB8AC3E}">
        <p14:creationId xmlns:p14="http://schemas.microsoft.com/office/powerpoint/2010/main" val="15258571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13FD-A246-BD11-E343-927CC067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house in the snow&#10;&#10;Description automatically generated with low confidence">
            <a:extLst>
              <a:ext uri="{FF2B5EF4-FFF2-40B4-BE49-F238E27FC236}">
                <a16:creationId xmlns:a16="http://schemas.microsoft.com/office/drawing/2014/main" id="{8C76CC28-1C0C-6A7B-1FB9-FEC189C82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365125"/>
            <a:ext cx="10632440" cy="5974715"/>
          </a:xfrm>
        </p:spPr>
      </p:pic>
    </p:spTree>
    <p:extLst>
      <p:ext uri="{BB962C8B-B14F-4D97-AF65-F5344CB8AC3E}">
        <p14:creationId xmlns:p14="http://schemas.microsoft.com/office/powerpoint/2010/main" val="24521502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43D8-77AE-7AC6-6D71-8B6A6F23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">
            <a:extLst>
              <a:ext uri="{FF2B5EF4-FFF2-40B4-BE49-F238E27FC236}">
                <a16:creationId xmlns:a16="http://schemas.microsoft.com/office/drawing/2014/main" id="{06E0C705-B839-8725-454D-24047F07A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035675"/>
          </a:xfrm>
        </p:spPr>
      </p:pic>
    </p:spTree>
    <p:extLst>
      <p:ext uri="{BB962C8B-B14F-4D97-AF65-F5344CB8AC3E}">
        <p14:creationId xmlns:p14="http://schemas.microsoft.com/office/powerpoint/2010/main" val="85053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red, truck, transport, parked&#10;&#10;Description automatically generated">
            <a:extLst>
              <a:ext uri="{FF2B5EF4-FFF2-40B4-BE49-F238E27FC236}">
                <a16:creationId xmlns:a16="http://schemas.microsoft.com/office/drawing/2014/main" id="{D4B4FB78-7920-E2B5-A5B7-621455734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6" b="8900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12535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B0BD-2372-0A73-2A16-C6588C92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now">
            <a:extLst>
              <a:ext uri="{FF2B5EF4-FFF2-40B4-BE49-F238E27FC236}">
                <a16:creationId xmlns:a16="http://schemas.microsoft.com/office/drawing/2014/main" id="{E732764C-F43C-88DD-BA38-CC1DA0589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599" cy="6015355"/>
          </a:xfrm>
        </p:spPr>
      </p:pic>
    </p:spTree>
    <p:extLst>
      <p:ext uri="{BB962C8B-B14F-4D97-AF65-F5344CB8AC3E}">
        <p14:creationId xmlns:p14="http://schemas.microsoft.com/office/powerpoint/2010/main" val="2962670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B0BD-2372-0A73-2A16-C6588C92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alendar&#10;&#10;Description automatically generated">
            <a:extLst>
              <a:ext uri="{FF2B5EF4-FFF2-40B4-BE49-F238E27FC236}">
                <a16:creationId xmlns:a16="http://schemas.microsoft.com/office/drawing/2014/main" id="{FFF58EDB-4B7C-6BE4-286A-DB30EB38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42240"/>
            <a:ext cx="11562080" cy="6593839"/>
          </a:xfrm>
        </p:spPr>
      </p:pic>
    </p:spTree>
    <p:extLst>
      <p:ext uri="{BB962C8B-B14F-4D97-AF65-F5344CB8AC3E}">
        <p14:creationId xmlns:p14="http://schemas.microsoft.com/office/powerpoint/2010/main" val="1763315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6FE1-7204-056D-FFCB-B03094F5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lendar">
            <a:extLst>
              <a:ext uri="{FF2B5EF4-FFF2-40B4-BE49-F238E27FC236}">
                <a16:creationId xmlns:a16="http://schemas.microsoft.com/office/drawing/2014/main" id="{8BC06C26-F758-529A-E918-EBB9A3DDC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365125"/>
            <a:ext cx="11102008" cy="6218555"/>
          </a:xfrm>
        </p:spPr>
      </p:pic>
    </p:spTree>
    <p:extLst>
      <p:ext uri="{BB962C8B-B14F-4D97-AF65-F5344CB8AC3E}">
        <p14:creationId xmlns:p14="http://schemas.microsoft.com/office/powerpoint/2010/main" val="31622435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E359-58EA-2935-B62F-53004B97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calendar">
            <a:extLst>
              <a:ext uri="{FF2B5EF4-FFF2-40B4-BE49-F238E27FC236}">
                <a16:creationId xmlns:a16="http://schemas.microsoft.com/office/drawing/2014/main" id="{54389C83-263B-9361-C07F-657A3D76A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" y="79514"/>
            <a:ext cx="11032435" cy="6649278"/>
          </a:xfrm>
        </p:spPr>
      </p:pic>
    </p:spTree>
    <p:extLst>
      <p:ext uri="{BB962C8B-B14F-4D97-AF65-F5344CB8AC3E}">
        <p14:creationId xmlns:p14="http://schemas.microsoft.com/office/powerpoint/2010/main" val="51883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4946</TotalTime>
  <Words>295</Words>
  <Application>Microsoft Office PowerPoint</Application>
  <PresentationFormat>Widescreen</PresentationFormat>
  <Paragraphs>57</Paragraphs>
  <Slides>93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this is Christmas…</vt:lpstr>
      <vt:lpstr>So this is Christmas…</vt:lpstr>
      <vt:lpstr>So this is Christmas…</vt:lpstr>
      <vt:lpstr>PowerPoint Presentation</vt:lpstr>
      <vt:lpstr>So this is Christmas…</vt:lpstr>
      <vt:lpstr>PowerPoint Presentation</vt:lpstr>
      <vt:lpstr>So this is Christmas…</vt:lpstr>
      <vt:lpstr>PowerPoint Presentation</vt:lpstr>
      <vt:lpstr>So this is Christmas…</vt:lpstr>
      <vt:lpstr>PowerPoint Presentation</vt:lpstr>
      <vt:lpstr>PowerPoint Presentation</vt:lpstr>
      <vt:lpstr>So this is Christmas…</vt:lpstr>
      <vt:lpstr>So this is Christmas…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this is Christmas…</vt:lpstr>
      <vt:lpstr>PowerPoint Presentation</vt:lpstr>
      <vt:lpstr>PowerPoint Presentation</vt:lpstr>
      <vt:lpstr>Sanie cu zurgălăi (Sleigh With Bells)</vt:lpstr>
      <vt:lpstr>So this is Christmas…</vt:lpstr>
      <vt:lpstr>PowerPoint Presentation</vt:lpstr>
      <vt:lpstr>So this is Christmas…</vt:lpstr>
      <vt:lpstr>PowerPoint Presentation</vt:lpstr>
      <vt:lpstr>PowerPoint Presentation</vt:lpstr>
      <vt:lpstr>So this is Christmas…</vt:lpstr>
      <vt:lpstr>So this is Christmas…</vt:lpstr>
      <vt:lpstr>PowerPoint Presentation</vt:lpstr>
      <vt:lpstr>So this is Christmas…</vt:lpstr>
      <vt:lpstr>So this is Christmas…</vt:lpstr>
      <vt:lpstr>PowerPoint Presentation</vt:lpstr>
      <vt:lpstr>PowerPoint Presentation</vt:lpstr>
      <vt:lpstr>PowerPoint Presentation</vt:lpstr>
      <vt:lpstr>So this is Christmas…</vt:lpstr>
      <vt:lpstr>So this is Christmas…</vt:lpstr>
      <vt:lpstr>So this is Christmas…</vt:lpstr>
      <vt:lpstr>So this is Christmas…</vt:lpstr>
      <vt:lpstr>So this is Christmas…</vt:lpstr>
      <vt:lpstr>So this is Christmas…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this is Christmas…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Santa’s house? You bet!</vt:lpstr>
      <vt:lpstr>Santa’s house? You bet!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this is Christmas…</dc:title>
  <dc:creator>Cod</dc:creator>
  <cp:lastModifiedBy>Cod</cp:lastModifiedBy>
  <cp:revision>42</cp:revision>
  <dcterms:created xsi:type="dcterms:W3CDTF">2021-11-19T12:38:06Z</dcterms:created>
  <dcterms:modified xsi:type="dcterms:W3CDTF">2022-12-01T14:52:29Z</dcterms:modified>
</cp:coreProperties>
</file>